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1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3D2BC-3B1F-1A62-CD27-A2A564F89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658591-62FB-3D94-7AA5-DF0D93E10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82056-C1C0-A766-A63D-20C83129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DF126-1722-011C-20CE-A350F9E32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AC5BC-D52E-398A-AF4B-F804AF94E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26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1A8D-ADAB-550D-6D4F-5ACCB3497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CFFD9-2E2F-5858-C46E-6B823E0D5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BE7BA-944A-EE87-38A1-652154409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2A2B3-70BE-2179-BC8D-F706A0B9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EC26C-60E7-CE63-1FEC-EA5F59BA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8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5EE759-3D82-8E20-00EF-330108BFA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B85F04-43DC-C522-67EC-E3EF112D9E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052BD-CD9B-D5BD-7AD9-B6326DFED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E4634-71D8-2568-1AD3-8749D9D1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6D4A6-031D-C577-3EBA-BB6D3BF57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6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2B563-5757-11DE-567A-78DFE5CD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FE5AA-ADDC-C124-3D95-AFA85D41F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193A3-168C-7B99-B299-65CD4229A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763F8-6E1E-29C5-D3B9-7A2F4DEF1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B8A67-7EA5-018D-F7C5-0DB7AAA3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6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5C94D-CE97-FE13-0420-B699A99E9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56C75-29E1-7703-90A2-AD96E4966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79894-139E-8FD6-22E7-0E0534B4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A7FE1-6EE5-2FBE-CAB0-4605307F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7AF05-A153-82F9-E8FE-856339BA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31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3C5B4-95E3-9337-A495-3C0F2073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CE75C-D655-C44C-977D-9F77453E3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B9793-B73A-6D86-32AE-94831A91D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3945A-20FB-51B5-704A-E827EE3B6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040BB-9B5A-1964-55C8-A3C1BBF4C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8E8CB-E882-A515-087D-DDE710F33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7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47ECF-412D-BEDB-56B8-D8A11B1F4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032801-F869-58FD-B58E-02550505B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869232-A62C-0AEA-3354-ACA45A628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375A87-6688-CB29-7307-E0D93CD1E6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9055A-5D36-3DC0-7752-A8E3F7F1F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BFCD85-D885-1BAD-30AF-A68C24703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3FA09C-891D-43F0-9837-6ECAAF0E7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273A2A-A5C0-626D-BD14-BA62DFCDA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5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066E5-E0EA-9F8A-F4F9-5A4908E16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490BC-712F-E67D-0096-333F38019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4751F7-F51B-4B39-9AFD-38FD35234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F5EF3-5B20-88DF-C708-9B0DE7C6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7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D57F06-4E50-B328-5AE6-2D0581A34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CF0412-5E6A-1728-8674-2BB75BD35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33294-25EA-C638-7FD5-24FE29A7D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1AF27-29F2-B1C2-B5BB-7EFB18C91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C4BDA-9B70-FCCB-4F61-29910FDAA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F64A48-0E8E-7AAB-9256-98CFCCE5C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FA567-789A-52A5-76F9-EE4BCC794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66C9B-3FD7-6519-3746-A5EDB5C5B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01AAA8-A601-09F3-FD3B-E3D2977C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65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0981-904A-2E49-6314-A657B1A4D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079AC1-105A-6D55-C85E-6A04CA559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EEF07-36E2-7D5D-7563-625DAA579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45870-AB80-8D98-F971-3726B4758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B056B-2470-C048-8FE4-4B4A5B39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F9F7F-C641-085C-EA11-624AD1D8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9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FE180F-D036-1C06-4867-47C114C87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1F736-45EC-CC88-E500-BB1E196E0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05E41-B986-3C36-946C-5B582AEB26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97123-F9B3-4AAB-A5E9-5A0ECB21B53B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0DB4E-82E8-A59A-B8FE-7B87474999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1F5B9-2020-F27C-4EA8-C8664E544F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4CD92-A55F-43DF-80C1-EE699FA9306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4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E609-D077-C5CB-EDCF-EA8BEDF45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3094-58CD-5095-CDC8-5BBD817FB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5DE832-4A7A-41EB-7C33-B77404C32E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472"/>
            <a:ext cx="12192000" cy="679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94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9F2D-B1DA-0F44-2EB3-16C479EF6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07FAF-F4AA-1906-0A5F-EB6AAE1A7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36968A-F2DC-6512-6495-4C516DD05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4" y="0"/>
            <a:ext cx="121862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217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19F4B-A3C1-F1AA-79C4-947713ED2B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09779B-C0D6-B5F4-C530-BA0E15A12C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2E4FF4-39C7-733C-F6F3-DC955D537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877"/>
            <a:ext cx="12192000" cy="679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401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C247E-B1C7-D01A-A84A-2D54BB0AC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F1C4B-0328-EDA1-D4DF-73A3972A4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65B628-FFB2-FA5B-B294-5476BB3BB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81"/>
            <a:ext cx="12192000" cy="680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4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7A989-2806-C6F9-312E-F7696887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779E9-14BD-D6C8-3648-4A5F6FEF4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A507EC-1A1A-4A5E-4563-7E44FF578C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29"/>
            <a:ext cx="12192000" cy="6841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066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2A3B7-B0EF-F5A6-5C95-FB2BEB51A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8D3E3-7069-BF4C-8039-0712412B0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7E6959-1AF6-9251-D105-4F0AD2359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" y="0"/>
            <a:ext cx="121900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530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EA0C6-FC62-E0B6-296F-C1D82108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81"/>
            <a:ext cx="10515600" cy="553673"/>
          </a:xfrm>
        </p:spPr>
        <p:txBody>
          <a:bodyPr>
            <a:normAutofit/>
          </a:bodyPr>
          <a:lstStyle/>
          <a:p>
            <a:pPr algn="ctr"/>
            <a:r>
              <a:rPr lang="es-AR" sz="3200" dirty="0"/>
              <a:t>ELECTORES POR PROVINCIA MAYO 2024</a:t>
            </a:r>
            <a:endParaRPr lang="en-US" sz="32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5904A99-1582-6311-B404-5C541B7731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132663"/>
              </p:ext>
            </p:extLst>
          </p:nvPr>
        </p:nvGraphicFramePr>
        <p:xfrm>
          <a:off x="3825380" y="796954"/>
          <a:ext cx="3816991" cy="5867400"/>
        </p:xfrm>
        <a:graphic>
          <a:graphicData uri="http://schemas.openxmlformats.org/drawingml/2006/table">
            <a:tbl>
              <a:tblPr/>
              <a:tblGrid>
                <a:gridCol w="1895856">
                  <a:extLst>
                    <a:ext uri="{9D8B030D-6E8A-4147-A177-3AD203B41FA5}">
                      <a16:colId xmlns:a16="http://schemas.microsoft.com/office/drawing/2014/main" val="1698278607"/>
                    </a:ext>
                  </a:extLst>
                </a:gridCol>
                <a:gridCol w="716195">
                  <a:extLst>
                    <a:ext uri="{9D8B030D-6E8A-4147-A177-3AD203B41FA5}">
                      <a16:colId xmlns:a16="http://schemas.microsoft.com/office/drawing/2014/main" val="1185081643"/>
                    </a:ext>
                  </a:extLst>
                </a:gridCol>
                <a:gridCol w="1204940">
                  <a:extLst>
                    <a:ext uri="{9D8B030D-6E8A-4147-A177-3AD203B41FA5}">
                      <a16:colId xmlns:a16="http://schemas.microsoft.com/office/drawing/2014/main" val="907134290"/>
                    </a:ext>
                  </a:extLst>
                </a:gridCol>
              </a:tblGrid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Provincia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Electores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095072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SANTO DOMINGO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1,830,237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71952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DISTRITO NACIONAL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918,405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6811212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SANTIAGO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916,294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428142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CRISTOBAL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474,265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2550003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VEGA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361,180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99315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PLATA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4934084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DUARTE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275,417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28158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PEDRO DE MACORIS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248,333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857356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ESPAILLAT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213,362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967865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ROMANA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205,650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689181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JUAN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199,992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153568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ALTAGRACIA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196,136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110954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AZUA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186,936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580464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PERAVIA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164,963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056185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MONSEÑOR NOUEL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163,660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078013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 PLATA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149,475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5454793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BARAHONA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148,630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6020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SANCHEZ RAMIREZ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138,751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039571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VALVERDE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135,390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357847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TRINIDAD SANCHEZ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125,898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116120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HERMANAS MIRABAL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691335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 CRISTI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60595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042653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BAHORUCO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681584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HATO MAYOR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28164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SEIBO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64698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DAJABON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81266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JOSE DE OCOA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9231760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SANTIAGO RODRIGUEZ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43858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ELIAS PIÑA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788336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40041"/>
                  </a:ext>
                </a:extLst>
              </a:tr>
              <a:tr h="155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PEDERNALES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146546"/>
                  </a:ext>
                </a:extLst>
              </a:tr>
              <a:tr h="31059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8,118,214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986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637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EA0C6-FC62-E0B6-296F-C1D82108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81"/>
            <a:ext cx="10515600" cy="553673"/>
          </a:xfrm>
        </p:spPr>
        <p:txBody>
          <a:bodyPr>
            <a:normAutofit/>
          </a:bodyPr>
          <a:lstStyle/>
          <a:p>
            <a:pPr algn="ctr"/>
            <a:r>
              <a:rPr lang="es-AR" sz="3200" dirty="0"/>
              <a:t>ELECTORES POR PROVINCIA FEBRERO 2024</a:t>
            </a:r>
            <a:endParaRPr lang="en-US" sz="32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350387F-1ED8-7501-D780-DB5FE0F8D6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283939"/>
              </p:ext>
            </p:extLst>
          </p:nvPr>
        </p:nvGraphicFramePr>
        <p:xfrm>
          <a:off x="4043494" y="872455"/>
          <a:ext cx="3758267" cy="5304510"/>
        </p:xfrm>
        <a:graphic>
          <a:graphicData uri="http://schemas.openxmlformats.org/drawingml/2006/table">
            <a:tbl>
              <a:tblPr/>
              <a:tblGrid>
                <a:gridCol w="2151679">
                  <a:extLst>
                    <a:ext uri="{9D8B030D-6E8A-4147-A177-3AD203B41FA5}">
                      <a16:colId xmlns:a16="http://schemas.microsoft.com/office/drawing/2014/main" val="4173351817"/>
                    </a:ext>
                  </a:extLst>
                </a:gridCol>
                <a:gridCol w="983625">
                  <a:extLst>
                    <a:ext uri="{9D8B030D-6E8A-4147-A177-3AD203B41FA5}">
                      <a16:colId xmlns:a16="http://schemas.microsoft.com/office/drawing/2014/main" val="1793105930"/>
                    </a:ext>
                  </a:extLst>
                </a:gridCol>
                <a:gridCol w="622963">
                  <a:extLst>
                    <a:ext uri="{9D8B030D-6E8A-4147-A177-3AD203B41FA5}">
                      <a16:colId xmlns:a16="http://schemas.microsoft.com/office/drawing/2014/main" val="1337906123"/>
                    </a:ext>
                  </a:extLst>
                </a:gridCol>
              </a:tblGrid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Provincia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Electores</a:t>
                      </a:r>
                      <a:endParaRPr lang="en-US" sz="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256453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SANTO DOMINGO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1,826,442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54461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DISTRITO NACIONAL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916,768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082721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SANTIAGO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914,499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61581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CRISTOBAL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473,342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87850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VEGA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360,557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602230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PUERTO PLATA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278,337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5442325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DUARTE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275,045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279948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PEDRO DE MACORIS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247,917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0291558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ESPAILLAT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213,063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883179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ROMANA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205,157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800228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JUAN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199,547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64673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 ALTAGRACIA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195,630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4961007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AZUA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186,606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429418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PERAVIA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164,675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2233557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MONSEÑOR NOUEL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163,402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749836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 PLATA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149,184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66894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BARAHONA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148,351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048322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SANCHEZ RAMIREZ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138,544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046004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VALVERDE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135,233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389387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MARIA TRINIDAD SANCHEZ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125,751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796290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HERMANAS MIRABAL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541957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MONTE CRISTI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6037625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SAMANA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025211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BAHORUCO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15879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HATO MAYOR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335605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SEIBO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836957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DAJABON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330772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JOSE DE OCOA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4531468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SANTIAGO RODRIGUEZ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058127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ELIAS PIÑA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428793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376075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PEDERNALES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818252"/>
                  </a:ext>
                </a:extLst>
              </a:tr>
              <a:tr h="156015"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8,103,291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329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0030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326</Words>
  <Application>Microsoft Office PowerPoint</Application>
  <PresentationFormat>Panorámica</PresentationFormat>
  <Paragraphs>202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ELECTORES POR PROVINCIA MAYO 2024</vt:lpstr>
      <vt:lpstr>ELECTORES POR PROVINCIA FEBRERO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Johnny Rivera</dc:creator>
  <cp:lastModifiedBy>viviana gomez</cp:lastModifiedBy>
  <cp:revision>2</cp:revision>
  <dcterms:created xsi:type="dcterms:W3CDTF">2023-10-22T16:02:19Z</dcterms:created>
  <dcterms:modified xsi:type="dcterms:W3CDTF">2023-10-22T16:30:59Z</dcterms:modified>
</cp:coreProperties>
</file>